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10689325" cx="75621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7" orient="horz"/>
        <p:guide pos="238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6410" y="685800"/>
            <a:ext cx="2425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6410" y="685800"/>
            <a:ext cx="2425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3770228b2_0_43:notes"/>
          <p:cNvSpPr/>
          <p:nvPr>
            <p:ph idx="2" type="sldImg"/>
          </p:nvPr>
        </p:nvSpPr>
        <p:spPr>
          <a:xfrm>
            <a:off x="2216387" y="685800"/>
            <a:ext cx="2425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3770228b2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3770228b2_0_48:notes"/>
          <p:cNvSpPr/>
          <p:nvPr>
            <p:ph idx="2" type="sldImg"/>
          </p:nvPr>
        </p:nvSpPr>
        <p:spPr>
          <a:xfrm>
            <a:off x="2216387" y="685800"/>
            <a:ext cx="2425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3770228b2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3770228b2_0_53:notes"/>
          <p:cNvSpPr/>
          <p:nvPr>
            <p:ph idx="2" type="sldImg"/>
          </p:nvPr>
        </p:nvSpPr>
        <p:spPr>
          <a:xfrm>
            <a:off x="2216387" y="685800"/>
            <a:ext cx="2425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3770228b2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3770228b2_0_58:notes"/>
          <p:cNvSpPr/>
          <p:nvPr>
            <p:ph idx="2" type="sldImg"/>
          </p:nvPr>
        </p:nvSpPr>
        <p:spPr>
          <a:xfrm>
            <a:off x="2216387" y="685800"/>
            <a:ext cx="2425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3770228b2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3770228b2_0_0:notes"/>
          <p:cNvSpPr/>
          <p:nvPr>
            <p:ph idx="2" type="sldImg"/>
          </p:nvPr>
        </p:nvSpPr>
        <p:spPr>
          <a:xfrm>
            <a:off x="2216387" y="685800"/>
            <a:ext cx="2425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3770228b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3770228b2_0_5:notes"/>
          <p:cNvSpPr/>
          <p:nvPr>
            <p:ph idx="2" type="sldImg"/>
          </p:nvPr>
        </p:nvSpPr>
        <p:spPr>
          <a:xfrm>
            <a:off x="2216387" y="685800"/>
            <a:ext cx="2425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3770228b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3770228b2_0_10:notes"/>
          <p:cNvSpPr/>
          <p:nvPr>
            <p:ph idx="2" type="sldImg"/>
          </p:nvPr>
        </p:nvSpPr>
        <p:spPr>
          <a:xfrm>
            <a:off x="2216387" y="685800"/>
            <a:ext cx="2425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3770228b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3770228b2_0_15:notes"/>
          <p:cNvSpPr/>
          <p:nvPr>
            <p:ph idx="2" type="sldImg"/>
          </p:nvPr>
        </p:nvSpPr>
        <p:spPr>
          <a:xfrm>
            <a:off x="2216387" y="685800"/>
            <a:ext cx="2425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3770228b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3770228b2_0_20:notes"/>
          <p:cNvSpPr/>
          <p:nvPr>
            <p:ph idx="2" type="sldImg"/>
          </p:nvPr>
        </p:nvSpPr>
        <p:spPr>
          <a:xfrm>
            <a:off x="2216387" y="685800"/>
            <a:ext cx="2425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3770228b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3770228b2_0_25:notes"/>
          <p:cNvSpPr/>
          <p:nvPr>
            <p:ph idx="2" type="sldImg"/>
          </p:nvPr>
        </p:nvSpPr>
        <p:spPr>
          <a:xfrm>
            <a:off x="2216387" y="685800"/>
            <a:ext cx="2425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3770228b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3770228b2_0_30:notes"/>
          <p:cNvSpPr/>
          <p:nvPr>
            <p:ph idx="2" type="sldImg"/>
          </p:nvPr>
        </p:nvSpPr>
        <p:spPr>
          <a:xfrm>
            <a:off x="2216387" y="685800"/>
            <a:ext cx="2425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3770228b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3770228b2_0_38:notes"/>
          <p:cNvSpPr/>
          <p:nvPr>
            <p:ph idx="2" type="sldImg"/>
          </p:nvPr>
        </p:nvSpPr>
        <p:spPr>
          <a:xfrm>
            <a:off x="2216387" y="685800"/>
            <a:ext cx="2425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3770228b2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83" y="1547391"/>
            <a:ext cx="7046400" cy="426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76" y="5889935"/>
            <a:ext cx="7046400" cy="16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6734" y="9691191"/>
            <a:ext cx="4539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76" y="2298771"/>
            <a:ext cx="7046400" cy="408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76" y="6551017"/>
            <a:ext cx="7046400" cy="270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6734" y="9691191"/>
            <a:ext cx="4539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6734" y="9691191"/>
            <a:ext cx="4539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76" y="4469940"/>
            <a:ext cx="7046400" cy="174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6734" y="9691191"/>
            <a:ext cx="4539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76" y="924860"/>
            <a:ext cx="7046400" cy="11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76" y="2395097"/>
            <a:ext cx="7046400" cy="71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6734" y="9691191"/>
            <a:ext cx="4539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76" y="924860"/>
            <a:ext cx="7046400" cy="11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76" y="2395097"/>
            <a:ext cx="3307800" cy="71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6401" y="2395097"/>
            <a:ext cx="3307800" cy="71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6734" y="9691191"/>
            <a:ext cx="4539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76" y="924860"/>
            <a:ext cx="7046400" cy="11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6734" y="9691191"/>
            <a:ext cx="4539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76" y="1154659"/>
            <a:ext cx="2322300" cy="15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76" y="2887895"/>
            <a:ext cx="2322300" cy="66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6734" y="9691191"/>
            <a:ext cx="4539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437" y="935511"/>
            <a:ext cx="5266200" cy="850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6734" y="9691191"/>
            <a:ext cx="4539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1050" y="-260"/>
            <a:ext cx="3780900" cy="1068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69" y="2562809"/>
            <a:ext cx="3345300" cy="30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69" y="5825407"/>
            <a:ext cx="3345300" cy="256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4973" y="1504787"/>
            <a:ext cx="3173100" cy="767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6734" y="9691191"/>
            <a:ext cx="4539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76" y="8792066"/>
            <a:ext cx="4961100" cy="125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6734" y="9691191"/>
            <a:ext cx="4539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76" y="924860"/>
            <a:ext cx="7046400" cy="11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76" y="2395097"/>
            <a:ext cx="7046400" cy="71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6734" y="9691191"/>
            <a:ext cx="4539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57776" y="1547391"/>
            <a:ext cx="7046400" cy="207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School Work At Home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5980" y="3828809"/>
            <a:ext cx="5750139" cy="2558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title"/>
          </p:nvPr>
        </p:nvSpPr>
        <p:spPr>
          <a:xfrm>
            <a:off x="257776" y="924860"/>
            <a:ext cx="7046400" cy="11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My teacher will miss my friends too</a:t>
            </a:r>
            <a:endParaRPr sz="3600"/>
          </a:p>
        </p:txBody>
      </p:sp>
      <p:pic>
        <p:nvPicPr>
          <p:cNvPr id="112" name="Google Shape;11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023" y="4130670"/>
            <a:ext cx="7168056" cy="2427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title"/>
          </p:nvPr>
        </p:nvSpPr>
        <p:spPr>
          <a:xfrm>
            <a:off x="257776" y="924860"/>
            <a:ext cx="7046400" cy="11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My teacher will call my parents to make sure I am going okay!</a:t>
            </a:r>
            <a:endParaRPr sz="3600"/>
          </a:p>
        </p:txBody>
      </p:sp>
      <p:sp>
        <p:nvSpPr>
          <p:cNvPr id="118" name="Google Shape;118;p23"/>
          <p:cNvSpPr txBox="1"/>
          <p:nvPr>
            <p:ph idx="1" type="body"/>
          </p:nvPr>
        </p:nvSpPr>
        <p:spPr>
          <a:xfrm>
            <a:off x="257776" y="2395097"/>
            <a:ext cx="7046400" cy="71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399" y="4187939"/>
            <a:ext cx="6569307" cy="2313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257776" y="924860"/>
            <a:ext cx="7046400" cy="11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Doing my school work at home is a little different and might feel strange. That is okay.</a:t>
            </a:r>
            <a:endParaRPr sz="3600"/>
          </a:p>
        </p:txBody>
      </p:sp>
      <p:pic>
        <p:nvPicPr>
          <p:cNvPr id="125" name="Google Shape;12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949" y="4143427"/>
            <a:ext cx="6820053" cy="2402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title"/>
          </p:nvPr>
        </p:nvSpPr>
        <p:spPr>
          <a:xfrm>
            <a:off x="257776" y="924860"/>
            <a:ext cx="7046400" cy="11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One day I will be able to go back to school and see my teacher and friends again.</a:t>
            </a:r>
            <a:endParaRPr sz="3600"/>
          </a:p>
        </p:txBody>
      </p:sp>
      <p:pic>
        <p:nvPicPr>
          <p:cNvPr id="131" name="Google Shape;13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063" y="4224411"/>
            <a:ext cx="6423824" cy="224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257776" y="924860"/>
            <a:ext cx="7046400" cy="11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Things are going to be a little different</a:t>
            </a:r>
            <a:endParaRPr sz="3600"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250" y="3740012"/>
            <a:ext cx="6697600" cy="320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257776" y="924860"/>
            <a:ext cx="7046400" cy="11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Because of the virus, I will be staying at home instead of going to school</a:t>
            </a:r>
            <a:endParaRPr sz="3600"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963" y="3729500"/>
            <a:ext cx="6656175" cy="323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257776" y="924860"/>
            <a:ext cx="7046400" cy="11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 will be doing school work at home</a:t>
            </a:r>
            <a:endParaRPr sz="3600"/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600" y="3478075"/>
            <a:ext cx="3345250" cy="3261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8950" y="3478073"/>
            <a:ext cx="3345250" cy="318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257776" y="924860"/>
            <a:ext cx="7046400" cy="11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My teacher has sent work home for me to do</a:t>
            </a:r>
            <a:endParaRPr sz="3600"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787" y="3709175"/>
            <a:ext cx="6750525" cy="327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257776" y="924860"/>
            <a:ext cx="7046400" cy="11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All of my friends will be doing their school work at their houses too</a:t>
            </a:r>
            <a:endParaRPr sz="3600"/>
          </a:p>
        </p:txBody>
      </p:sp>
      <p:pic>
        <p:nvPicPr>
          <p:cNvPr id="86" name="Google Shape;86;p18"/>
          <p:cNvPicPr preferRelativeResize="0"/>
          <p:nvPr/>
        </p:nvPicPr>
        <p:blipFill rotWithShape="1">
          <a:blip r:embed="rId3">
            <a:alphaModFix/>
          </a:blip>
          <a:srcRect b="0" l="0" r="2075" t="0"/>
          <a:stretch/>
        </p:blipFill>
        <p:spPr>
          <a:xfrm>
            <a:off x="257763" y="4747475"/>
            <a:ext cx="2179012" cy="204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9225" y="4747486"/>
            <a:ext cx="2143650" cy="2042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25335" y="4764045"/>
            <a:ext cx="2091096" cy="2009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257776" y="924860"/>
            <a:ext cx="7046400" cy="11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Sometimes, I might need some help with my school work. I can ask an adult at home to help me.</a:t>
            </a:r>
            <a:endParaRPr sz="3600"/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775" y="3611625"/>
            <a:ext cx="6951525" cy="346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257776" y="924860"/>
            <a:ext cx="7046400" cy="11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If an adult can’t help, it is okay. I can do other activities that my teacher has sent.</a:t>
            </a:r>
            <a:endParaRPr sz="3600"/>
          </a:p>
        </p:txBody>
      </p:sp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379" y="4130773"/>
            <a:ext cx="6943191" cy="2427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title"/>
          </p:nvPr>
        </p:nvSpPr>
        <p:spPr>
          <a:xfrm>
            <a:off x="257776" y="924860"/>
            <a:ext cx="7046400" cy="11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My teacher will really miss seeing me everyday</a:t>
            </a:r>
            <a:endParaRPr sz="3600"/>
          </a:p>
        </p:txBody>
      </p:sp>
      <p:pic>
        <p:nvPicPr>
          <p:cNvPr id="106" name="Google Shape;10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776" y="4109926"/>
            <a:ext cx="7046547" cy="2469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