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7143f19036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7143f19036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7143f19036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7143f19036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7143f19036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7143f19036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143f1903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143f1903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7143f19036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7143f19036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7143f1903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7143f1903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7143f19036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7143f19036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7143f19036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7143f19036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143f19036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143f19036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7143f19036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7143f19036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7143f19036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7143f19036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Relationship Id="rId4" Type="http://schemas.openxmlformats.org/officeDocument/2006/relationships/image" Target="../media/image12.png"/><Relationship Id="rId5" Type="http://schemas.openxmlformats.org/officeDocument/2006/relationships/image" Target="../media/image1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Relationship Id="rId4" Type="http://schemas.openxmlformats.org/officeDocument/2006/relationships/image" Target="../media/image1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1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744575"/>
            <a:ext cx="8520600" cy="1205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Washing my hands</a:t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17050" y="2169000"/>
            <a:ext cx="2530725" cy="229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I wash my hands, I keep myself healthy</a:t>
            </a:r>
            <a:endParaRPr/>
          </a:p>
        </p:txBody>
      </p:sp>
      <p:sp>
        <p:nvSpPr>
          <p:cNvPr id="125" name="Google Shape;125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26" name="Google Shape;126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64436" y="1421875"/>
            <a:ext cx="2807564" cy="2547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1421873"/>
            <a:ext cx="2781275" cy="2547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I wash my hands, I keep my friends healthy</a:t>
            </a:r>
            <a:endParaRPr/>
          </a:p>
        </p:txBody>
      </p:sp>
      <p:sp>
        <p:nvSpPr>
          <p:cNvPr id="133" name="Google Shape;133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34" name="Google Shape;13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6650" y="1383738"/>
            <a:ext cx="2781275" cy="2523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47981" y="1383750"/>
            <a:ext cx="2593289" cy="252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41275" y="1391630"/>
            <a:ext cx="2781275" cy="25074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Washing my hands is important</a:t>
            </a:r>
            <a:endParaRPr/>
          </a:p>
        </p:txBody>
      </p:sp>
      <p:sp>
        <p:nvSpPr>
          <p:cNvPr id="142" name="Google Shape;142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43" name="Google Shape;14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90725" y="1665063"/>
            <a:ext cx="2781275" cy="2523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1639601"/>
            <a:ext cx="2781275" cy="25741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wash my hands when they are dirty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32475" y="1479025"/>
            <a:ext cx="2625175" cy="238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61875" y="1467921"/>
            <a:ext cx="2625175" cy="23927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wash my hands with soap and water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6625" y="1455600"/>
            <a:ext cx="2625175" cy="238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91800" y="1455600"/>
            <a:ext cx="4802025" cy="238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wash my hands after I go to the toilet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90725" y="1445725"/>
            <a:ext cx="2781275" cy="2523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1439225"/>
            <a:ext cx="2781275" cy="25375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wash my hands before I eat my food</a:t>
            </a:r>
            <a:endParaRPr/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90725" y="1445725"/>
            <a:ext cx="2781275" cy="2523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1437835"/>
            <a:ext cx="2781275" cy="25311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wash my hands if I sneeze into them</a:t>
            </a:r>
            <a:endParaRPr/>
          </a:p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4" name="Google Shape;9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90725" y="1445725"/>
            <a:ext cx="2781275" cy="2523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5175" y="1452850"/>
            <a:ext cx="2726243" cy="252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wash my hands if I cough into them</a:t>
            </a:r>
            <a:endParaRPr/>
          </a:p>
        </p:txBody>
      </p:sp>
      <p:sp>
        <p:nvSpPr>
          <p:cNvPr id="101" name="Google Shape;10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2" name="Google Shape;10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90725" y="1445725"/>
            <a:ext cx="2781275" cy="2523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64225" y="1451475"/>
            <a:ext cx="2597925" cy="244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need to wash my hands if I put them in my mouth</a:t>
            </a:r>
            <a:endParaRPr/>
          </a:p>
        </p:txBody>
      </p:sp>
      <p:sp>
        <p:nvSpPr>
          <p:cNvPr id="109" name="Google Shape;109;p20"/>
          <p:cNvSpPr txBox="1"/>
          <p:nvPr>
            <p:ph idx="1" type="body"/>
          </p:nvPr>
        </p:nvSpPr>
        <p:spPr>
          <a:xfrm>
            <a:off x="-1847300" y="17271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0" name="Google Shape;11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90725" y="1445725"/>
            <a:ext cx="2781275" cy="2523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1461325"/>
            <a:ext cx="2698243" cy="252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 is important to remember to wash my hands</a:t>
            </a:r>
            <a:endParaRPr/>
          </a:p>
        </p:txBody>
      </p:sp>
      <p:sp>
        <p:nvSpPr>
          <p:cNvPr id="117" name="Google Shape;117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8" name="Google Shape;11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68550" y="1483700"/>
            <a:ext cx="2623554" cy="252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97450" y="1483688"/>
            <a:ext cx="2781275" cy="252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