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39f1f8e30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39f1f8e30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39f1f8e30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739f1f8e30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39f1f8e30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39f1f8e30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39f1f8e30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39f1f8e30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39f1f8e30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739f1f8e30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39f1f8e30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739f1f8e30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39f1f8e30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739f1f8e30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739f1f8e30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739f1f8e30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39f1f8e30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739f1f8e30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39f1f8e3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39f1f8e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39f1f8e3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39f1f8e3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39f1f8e3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39f1f8e3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39f1f8e3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39f1f8e3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39f1f8e30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39f1f8e3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39f1f8e30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39f1f8e30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39f1f8e30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39f1f8e30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39f1f8e30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39f1f8e30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744575"/>
            <a:ext cx="8520600" cy="122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school work is difficult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1275" y="1966775"/>
            <a:ext cx="3981450" cy="19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is okay to feel these feelings</a:t>
            </a:r>
            <a:endParaRPr/>
          </a:p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0375" y="1336675"/>
            <a:ext cx="2943225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is important to remember that the other students in my class will also have these feelings</a:t>
            </a:r>
            <a:endParaRPr/>
          </a:p>
        </p:txBody>
      </p:sp>
      <p:sp>
        <p:nvSpPr>
          <p:cNvPr id="124" name="Google Shape;124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3050" y="1652963"/>
            <a:ext cx="5857875" cy="311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I am doing my school work and I start to feel frustrated, angry or sad, there are some things I can do to make myself feel better</a:t>
            </a:r>
            <a:endParaRPr/>
          </a:p>
        </p:txBody>
      </p:sp>
      <p:sp>
        <p:nvSpPr>
          <p:cNvPr id="131" name="Google Shape;131;p24"/>
          <p:cNvSpPr txBox="1"/>
          <p:nvPr>
            <p:ph idx="1" type="body"/>
          </p:nvPr>
        </p:nvSpPr>
        <p:spPr>
          <a:xfrm>
            <a:off x="311700" y="1884100"/>
            <a:ext cx="8520600" cy="268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7446" y="2096721"/>
            <a:ext cx="5488850" cy="202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can ask an adult to help me</a:t>
            </a:r>
            <a:endParaRPr/>
          </a:p>
        </p:txBody>
      </p:sp>
      <p:sp>
        <p:nvSpPr>
          <p:cNvPr id="138" name="Google Shape;138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0846" y="1719521"/>
            <a:ext cx="6202326" cy="228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can take some deep breaths or have a drink of water</a:t>
            </a:r>
            <a:endParaRPr/>
          </a:p>
        </p:txBody>
      </p:sp>
      <p:sp>
        <p:nvSpPr>
          <p:cNvPr id="145" name="Google Shape;145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4638" y="1729775"/>
            <a:ext cx="4757124" cy="263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can have a brain break and try to relax</a:t>
            </a:r>
            <a:endParaRPr/>
          </a:p>
        </p:txBody>
      </p:sp>
      <p:sp>
        <p:nvSpPr>
          <p:cNvPr id="152" name="Google Shape;152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Google Shape;15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2775" y="1346200"/>
            <a:ext cx="2838450" cy="302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Once I have tried these activities, I can try doing my school work again</a:t>
            </a:r>
            <a:endParaRPr/>
          </a:p>
        </p:txBody>
      </p:sp>
      <p:sp>
        <p:nvSpPr>
          <p:cNvPr id="159" name="Google Shape;159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0" name="Google Shape;16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8950" y="1379525"/>
            <a:ext cx="2886075" cy="296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is okay to find school work difficult</a:t>
            </a:r>
            <a:endParaRPr/>
          </a:p>
        </p:txBody>
      </p:sp>
      <p:sp>
        <p:nvSpPr>
          <p:cNvPr id="166" name="Google Shape;166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7" name="Google Shape;16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9750" y="1360475"/>
            <a:ext cx="5524500" cy="300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is okay to make mistakes when I am doing my school work</a:t>
            </a:r>
            <a:endParaRPr/>
          </a:p>
        </p:txBody>
      </p:sp>
      <p:sp>
        <p:nvSpPr>
          <p:cNvPr id="173" name="Google Shape;173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4" name="Google Shape;17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0200" y="1417625"/>
            <a:ext cx="5743575" cy="288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teacher has sent school work for me to do at home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8313" y="1728788"/>
            <a:ext cx="5972175" cy="19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work might be reading, writing, spelling, maths or something different.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3088" y="2002875"/>
            <a:ext cx="7237824" cy="203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of this work, I will find easy and this will make me feel happy.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0836" y="1820075"/>
            <a:ext cx="7002325" cy="246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Sometimes I might find the work a little bit difficult</a:t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0450" y="1498425"/>
            <a:ext cx="4583100" cy="248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school work is difficult, it can make me feel different feelings.</a:t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9421" y="1488663"/>
            <a:ext cx="6034350" cy="216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can feel frustrated that I can’t work out how to do it</a:t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9438" y="1331900"/>
            <a:ext cx="2905125" cy="30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can feel angry that I’m not getting it right</a:t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3738" y="1147763"/>
            <a:ext cx="2981325" cy="315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can get sad if I get an answer wrong</a:t>
            </a:r>
            <a:endParaRPr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9025" y="1165225"/>
            <a:ext cx="3181350" cy="339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