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74" r:id="rId11"/>
    <p:sldId id="275" r:id="rId12"/>
    <p:sldId id="264" r:id="rId13"/>
    <p:sldId id="265" r:id="rId14"/>
    <p:sldId id="271" r:id="rId15"/>
    <p:sldId id="272" r:id="rId16"/>
    <p:sldId id="273" r:id="rId1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6" autoAdjust="0"/>
    <p:restoredTop sz="94660"/>
  </p:normalViewPr>
  <p:slideViewPr>
    <p:cSldViewPr snapToGrid="0">
      <p:cViewPr>
        <p:scale>
          <a:sx n="122" d="100"/>
          <a:sy n="122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4C6D4-8C34-4DDB-A402-D145D259560C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3BF4A-D72B-4CB8-8C2C-F2D98F4C29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20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41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33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00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62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993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7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241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2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3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684A-5614-455F-B083-4F53AB9B43D4}" type="datetimeFigureOut">
              <a:rPr lang="en-AU" smtClean="0"/>
              <a:t>20/03/2020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ED5A-34B7-43F4-85A4-DF54A1A02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9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75" y="781541"/>
            <a:ext cx="9144000" cy="1263390"/>
          </a:xfrm>
        </p:spPr>
        <p:txBody>
          <a:bodyPr/>
          <a:lstStyle/>
          <a:p>
            <a:r>
              <a:rPr lang="en-AU" dirty="0" smtClean="0"/>
              <a:t>Making Mistakes</a:t>
            </a:r>
            <a:endParaRPr lang="en-AU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r="1829"/>
          <a:stretch/>
        </p:blipFill>
        <p:spPr>
          <a:xfrm>
            <a:off x="2503013" y="2171136"/>
            <a:ext cx="7152723" cy="33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23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Angry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3405" y="1850398"/>
            <a:ext cx="4214785" cy="38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75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cared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912" y="1837364"/>
            <a:ext cx="4448677" cy="394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9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It’s okay to feel these feelings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597" y="1867693"/>
            <a:ext cx="4528887" cy="3952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270" y="1867693"/>
            <a:ext cx="4583530" cy="403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3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Everybody makes mistakes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528" y="1850397"/>
            <a:ext cx="4427872" cy="402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1" y="1994851"/>
            <a:ext cx="4315326" cy="38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7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I make a mistake I can say “oops” and I can try again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914" y="2189769"/>
            <a:ext cx="3982203" cy="3608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523" y="2167732"/>
            <a:ext cx="4095751" cy="36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7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I make a mistake,  I can ask for help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701" y="1813049"/>
            <a:ext cx="4028573" cy="3543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274" y="1813049"/>
            <a:ext cx="4028574" cy="354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2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Making mistakes is okay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877" y="1874278"/>
            <a:ext cx="3610496" cy="3178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007" y="1874278"/>
            <a:ext cx="3551709" cy="3200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2716" y="1874278"/>
            <a:ext cx="3660314" cy="322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2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Sometimes I make mistakes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829"/>
          <a:stretch/>
        </p:blipFill>
        <p:spPr>
          <a:xfrm>
            <a:off x="2274470" y="1938379"/>
            <a:ext cx="7152723" cy="33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Sometimes I spell words wrong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157" y="2059406"/>
            <a:ext cx="3605463" cy="34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Sometimes I answer questions wrong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229" y="1690688"/>
            <a:ext cx="4222481" cy="377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Sometimes I read the words wrong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0600" y="2151191"/>
            <a:ext cx="3700923" cy="329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1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410" y="2514767"/>
            <a:ext cx="10515600" cy="1325563"/>
          </a:xfrm>
        </p:spPr>
        <p:txBody>
          <a:bodyPr/>
          <a:lstStyle/>
          <a:p>
            <a:pPr algn="ctr"/>
            <a:r>
              <a:rPr lang="en-AU" dirty="0" smtClean="0"/>
              <a:t>When I make mistakes I might feel: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623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illy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3114" y="1690688"/>
            <a:ext cx="4243138" cy="37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0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Frustrated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6270" y="1690688"/>
            <a:ext cx="4453138" cy="403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Sad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0108" y="1690688"/>
            <a:ext cx="4246844" cy="379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75</Words>
  <Application>Microsoft Office PowerPoint</Application>
  <PresentationFormat>Custom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Making Mistakes</vt:lpstr>
      <vt:lpstr>Sometimes I make mistakes</vt:lpstr>
      <vt:lpstr>Sometimes I spell words wrong</vt:lpstr>
      <vt:lpstr>Sometimes I answer questions wrong</vt:lpstr>
      <vt:lpstr>Sometimes I read the words wrong</vt:lpstr>
      <vt:lpstr>When I make mistakes I might feel:</vt:lpstr>
      <vt:lpstr>Silly</vt:lpstr>
      <vt:lpstr>Frustrated</vt:lpstr>
      <vt:lpstr>Sad</vt:lpstr>
      <vt:lpstr>Angry</vt:lpstr>
      <vt:lpstr>Scared</vt:lpstr>
      <vt:lpstr>It’s okay to feel these feelings</vt:lpstr>
      <vt:lpstr>Everybody makes mistakes</vt:lpstr>
      <vt:lpstr>If I make a mistake I can say “oops” and I can try again</vt:lpstr>
      <vt:lpstr>If I make a mistake,  I can ask for help</vt:lpstr>
      <vt:lpstr>Making mistakes is okay</vt:lpstr>
    </vt:vector>
  </TitlesOfParts>
  <Company>CEO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Candice Bruns</dc:creator>
  <cp:lastModifiedBy>Isabella Walker</cp:lastModifiedBy>
  <cp:revision>9</cp:revision>
  <cp:lastPrinted>2019-04-02T03:45:29Z</cp:lastPrinted>
  <dcterms:created xsi:type="dcterms:W3CDTF">2019-03-31T21:17:47Z</dcterms:created>
  <dcterms:modified xsi:type="dcterms:W3CDTF">2020-03-20T01:29:40Z</dcterms:modified>
</cp:coreProperties>
</file>